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54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9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A4D56-03B4-40E5-A2C6-9E3A8585139A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9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2A06A-7A15-42B6-A7AE-E5F7D205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2A06A-7A15-42B6-A7AE-E5F7D205CB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3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1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4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3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6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6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9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9E39-1976-4F79-A2E8-B771690F730D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05BF-94C8-4721-B492-223CD081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4495800" cy="596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5638799" y="2352416"/>
            <a:ext cx="457200" cy="30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5299860" y="76200"/>
            <a:ext cx="3234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Sunday Parking Map</a:t>
            </a:r>
            <a:endParaRPr lang="en-US" sz="2800" b="1" dirty="0"/>
          </a:p>
        </p:txBody>
      </p:sp>
      <p:sp>
        <p:nvSpPr>
          <p:cNvPr id="129" name="Rounded Rectangle 128"/>
          <p:cNvSpPr/>
          <p:nvPr/>
        </p:nvSpPr>
        <p:spPr>
          <a:xfrm>
            <a:off x="5638800" y="914400"/>
            <a:ext cx="2819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 rot="5400000">
            <a:off x="7086600" y="228600"/>
            <a:ext cx="457200" cy="228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Walgreens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19800" y="914400"/>
            <a:ext cx="25908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Open Parking</a:t>
            </a:r>
            <a:endParaRPr lang="en-US" sz="1100" dirty="0"/>
          </a:p>
        </p:txBody>
      </p:sp>
      <p:sp>
        <p:nvSpPr>
          <p:cNvPr id="132" name="Rectangle 131"/>
          <p:cNvSpPr/>
          <p:nvPr/>
        </p:nvSpPr>
        <p:spPr>
          <a:xfrm>
            <a:off x="6019800" y="1676400"/>
            <a:ext cx="25908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Open Parking</a:t>
            </a:r>
            <a:endParaRPr lang="en-US" sz="1100" dirty="0"/>
          </a:p>
        </p:txBody>
      </p:sp>
      <p:sp>
        <p:nvSpPr>
          <p:cNvPr id="133" name="Rectangle 132"/>
          <p:cNvSpPr/>
          <p:nvPr/>
        </p:nvSpPr>
        <p:spPr>
          <a:xfrm rot="16200000">
            <a:off x="5638800" y="1280160"/>
            <a:ext cx="7620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Open</a:t>
            </a:r>
            <a:endParaRPr lang="en-US" sz="1100" dirty="0"/>
          </a:p>
        </p:txBody>
      </p:sp>
      <p:sp>
        <p:nvSpPr>
          <p:cNvPr id="134" name="Rectangle 133"/>
          <p:cNvSpPr/>
          <p:nvPr/>
        </p:nvSpPr>
        <p:spPr>
          <a:xfrm>
            <a:off x="6019800" y="5178872"/>
            <a:ext cx="838200" cy="225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 rot="16200000">
            <a:off x="4495800" y="3581400"/>
            <a:ext cx="312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 24x7</a:t>
            </a:r>
            <a:endParaRPr lang="en-US" sz="1100" dirty="0"/>
          </a:p>
        </p:txBody>
      </p:sp>
      <p:sp>
        <p:nvSpPr>
          <p:cNvPr id="136" name="Rectangle 135"/>
          <p:cNvSpPr/>
          <p:nvPr/>
        </p:nvSpPr>
        <p:spPr>
          <a:xfrm>
            <a:off x="6134100" y="5178872"/>
            <a:ext cx="647700" cy="149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Tow Zone</a:t>
            </a:r>
            <a:endParaRPr lang="en-US" sz="800" dirty="0"/>
          </a:p>
        </p:txBody>
      </p:sp>
      <p:sp>
        <p:nvSpPr>
          <p:cNvPr id="137" name="Rectangle 136"/>
          <p:cNvSpPr/>
          <p:nvPr/>
        </p:nvSpPr>
        <p:spPr>
          <a:xfrm>
            <a:off x="4800600" y="3352800"/>
            <a:ext cx="762000" cy="1981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LoneStar Volleyball Overflow Parking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Cart Service to LoneStar Available </a:t>
            </a:r>
            <a:r>
              <a:rPr lang="en-US" sz="1000" dirty="0" smtClean="0"/>
              <a:t>Weekends</a:t>
            </a:r>
            <a:endParaRPr lang="en-US" sz="1000" dirty="0"/>
          </a:p>
        </p:txBody>
      </p:sp>
      <p:sp>
        <p:nvSpPr>
          <p:cNvPr id="138" name="Rectangle 137"/>
          <p:cNvSpPr/>
          <p:nvPr/>
        </p:nvSpPr>
        <p:spPr>
          <a:xfrm>
            <a:off x="4724400" y="1110636"/>
            <a:ext cx="842010" cy="148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4802838" y="1237405"/>
            <a:ext cx="15428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Volleyball</a:t>
            </a:r>
          </a:p>
          <a:p>
            <a:r>
              <a:rPr lang="en-US" sz="1400" b="1" dirty="0" smtClean="0"/>
              <a:t>Enter HERE</a:t>
            </a:r>
          </a:p>
          <a:p>
            <a:r>
              <a:rPr lang="en-US" sz="1400" b="1" dirty="0" smtClean="0"/>
              <a:t>Follow Attendants</a:t>
            </a:r>
            <a:endParaRPr lang="en-US" sz="1400" b="1" dirty="0"/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5629275" y="914400"/>
            <a:ext cx="8572" cy="457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8610600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 rot="5400000">
            <a:off x="8233410" y="1312524"/>
            <a:ext cx="7620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5943600" y="1981200"/>
            <a:ext cx="27520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230129" y="1954530"/>
            <a:ext cx="8871" cy="6362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5715000" y="2378166"/>
            <a:ext cx="0" cy="8222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5105400" y="5404744"/>
            <a:ext cx="2247900" cy="157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 rot="5400000">
            <a:off x="6154514" y="4362168"/>
            <a:ext cx="2247900" cy="231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7162800" y="3695700"/>
            <a:ext cx="266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7696200" y="3886200"/>
            <a:ext cx="136078" cy="220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8420099" y="3674722"/>
            <a:ext cx="136078" cy="220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55626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101436" y="25624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8686800" y="1954530"/>
            <a:ext cx="8871" cy="6362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8556177" y="2575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 rot="16200000">
            <a:off x="8274993" y="1200030"/>
            <a:ext cx="1185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NO </a:t>
            </a:r>
          </a:p>
          <a:p>
            <a:pPr algn="ctr"/>
            <a:r>
              <a:rPr lang="en-US" sz="1200" b="1" dirty="0" smtClean="0"/>
              <a:t>Volleyball Entry</a:t>
            </a:r>
            <a:endParaRPr lang="en-US" sz="1200" dirty="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4495800" cy="596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990599" y="2352416"/>
            <a:ext cx="457200" cy="30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0" y="76200"/>
            <a:ext cx="5466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Monday-Saturday Parking Map</a:t>
            </a:r>
            <a:endParaRPr lang="en-US" sz="26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990600" y="914400"/>
            <a:ext cx="2819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5400000">
            <a:off x="2438400" y="228600"/>
            <a:ext cx="457200" cy="228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Walgreens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71600" y="914400"/>
            <a:ext cx="2590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 Until 7:00p</a:t>
            </a:r>
            <a:endParaRPr lang="en-US" sz="1100" dirty="0"/>
          </a:p>
        </p:txBody>
      </p:sp>
      <p:sp>
        <p:nvSpPr>
          <p:cNvPr id="68" name="Rectangle 67"/>
          <p:cNvSpPr/>
          <p:nvPr/>
        </p:nvSpPr>
        <p:spPr>
          <a:xfrm>
            <a:off x="1371600" y="1676400"/>
            <a:ext cx="2590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 Until 7:00p</a:t>
            </a:r>
            <a:endParaRPr lang="en-US" sz="1100" dirty="0"/>
          </a:p>
        </p:txBody>
      </p:sp>
      <p:sp>
        <p:nvSpPr>
          <p:cNvPr id="69" name="Rectangle 68"/>
          <p:cNvSpPr/>
          <p:nvPr/>
        </p:nvSpPr>
        <p:spPr>
          <a:xfrm rot="16200000">
            <a:off x="990600" y="1280160"/>
            <a:ext cx="762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</a:t>
            </a:r>
            <a:endParaRPr lang="en-US" sz="1100" dirty="0"/>
          </a:p>
        </p:txBody>
      </p:sp>
      <p:sp>
        <p:nvSpPr>
          <p:cNvPr id="70" name="Rectangle 69"/>
          <p:cNvSpPr/>
          <p:nvPr/>
        </p:nvSpPr>
        <p:spPr>
          <a:xfrm>
            <a:off x="1371600" y="5178872"/>
            <a:ext cx="838200" cy="225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-152400" y="3581400"/>
            <a:ext cx="312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 24x7</a:t>
            </a:r>
            <a:endParaRPr lang="en-US" sz="1100" dirty="0"/>
          </a:p>
        </p:txBody>
      </p:sp>
      <p:sp>
        <p:nvSpPr>
          <p:cNvPr id="72" name="Rectangle 71"/>
          <p:cNvSpPr/>
          <p:nvPr/>
        </p:nvSpPr>
        <p:spPr>
          <a:xfrm>
            <a:off x="1485900" y="5178872"/>
            <a:ext cx="647700" cy="149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Tow Zone</a:t>
            </a:r>
            <a:endParaRPr lang="en-US" sz="800" dirty="0"/>
          </a:p>
        </p:txBody>
      </p:sp>
      <p:sp>
        <p:nvSpPr>
          <p:cNvPr id="73" name="Rectangle 72"/>
          <p:cNvSpPr/>
          <p:nvPr/>
        </p:nvSpPr>
        <p:spPr>
          <a:xfrm>
            <a:off x="152400" y="3352800"/>
            <a:ext cx="762000" cy="1981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LoneStar Volleyball Overflow Parking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Cart Service to LoneStar Available </a:t>
            </a:r>
            <a:r>
              <a:rPr lang="en-US" sz="1000" dirty="0" smtClean="0"/>
              <a:t>Weekends</a:t>
            </a:r>
            <a:endParaRPr lang="en-US" sz="1000" dirty="0"/>
          </a:p>
        </p:txBody>
      </p:sp>
      <p:sp>
        <p:nvSpPr>
          <p:cNvPr id="74" name="Rectangle 73"/>
          <p:cNvSpPr/>
          <p:nvPr/>
        </p:nvSpPr>
        <p:spPr>
          <a:xfrm>
            <a:off x="76200" y="1110636"/>
            <a:ext cx="842010" cy="148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154638" y="1237405"/>
            <a:ext cx="15428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Volleyball</a:t>
            </a:r>
          </a:p>
          <a:p>
            <a:r>
              <a:rPr lang="en-US" sz="1400" b="1" dirty="0" smtClean="0"/>
              <a:t>Enter HERE</a:t>
            </a:r>
          </a:p>
          <a:p>
            <a:r>
              <a:rPr lang="en-US" sz="1400" b="1" dirty="0" smtClean="0"/>
              <a:t>Follow Attendants</a:t>
            </a:r>
            <a:endParaRPr lang="en-US" sz="1400" b="1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981075" y="914400"/>
            <a:ext cx="8572" cy="457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962400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3585210" y="1312524"/>
            <a:ext cx="762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Tow Zone</a:t>
            </a:r>
            <a:endParaRPr lang="en-US" sz="11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1295400" y="1981200"/>
            <a:ext cx="27520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581929" y="1954530"/>
            <a:ext cx="8871" cy="6362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066800" y="2378166"/>
            <a:ext cx="0" cy="8222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57200" y="5404744"/>
            <a:ext cx="2247900" cy="157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5400000">
            <a:off x="1506314" y="4362168"/>
            <a:ext cx="2247900" cy="231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514600" y="3695700"/>
            <a:ext cx="266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48000" y="3886200"/>
            <a:ext cx="136078" cy="220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771899" y="3674722"/>
            <a:ext cx="136078" cy="220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144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53236" y="25624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038600" y="1954530"/>
            <a:ext cx="8871" cy="6362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907977" y="2575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rot="16200000">
            <a:off x="3626793" y="1200030"/>
            <a:ext cx="1185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NO </a:t>
            </a:r>
          </a:p>
          <a:p>
            <a:pPr algn="ctr"/>
            <a:r>
              <a:rPr lang="en-US" sz="1200" b="1" dirty="0" smtClean="0"/>
              <a:t>Volleyball Entry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14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14902</TotalTime>
  <Words>78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Arneva</dc:creator>
  <cp:lastModifiedBy>Arneva Martin</cp:lastModifiedBy>
  <cp:revision>30</cp:revision>
  <cp:lastPrinted>2015-01-03T13:03:15Z</cp:lastPrinted>
  <dcterms:created xsi:type="dcterms:W3CDTF">2014-04-24T15:19:51Z</dcterms:created>
  <dcterms:modified xsi:type="dcterms:W3CDTF">2015-01-11T22:22:24Z</dcterms:modified>
</cp:coreProperties>
</file>